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Parr" userId="17762727-1a87-4093-ae89-7db0c9676111" providerId="ADAL" clId="{5AD18CE4-311B-4FB2-A7AE-B063AAE73D3F}"/>
    <pc:docChg chg="undo custSel modSld">
      <pc:chgData name="John Parr" userId="17762727-1a87-4093-ae89-7db0c9676111" providerId="ADAL" clId="{5AD18CE4-311B-4FB2-A7AE-B063AAE73D3F}" dt="2022-06-18T02:35:01.341" v="142" actId="1076"/>
      <pc:docMkLst>
        <pc:docMk/>
      </pc:docMkLst>
      <pc:sldChg chg="modSp mod">
        <pc:chgData name="John Parr" userId="17762727-1a87-4093-ae89-7db0c9676111" providerId="ADAL" clId="{5AD18CE4-311B-4FB2-A7AE-B063AAE73D3F}" dt="2022-06-18T02:35:01.341" v="142" actId="1076"/>
        <pc:sldMkLst>
          <pc:docMk/>
          <pc:sldMk cId="1645790018" sldId="256"/>
        </pc:sldMkLst>
        <pc:spChg chg="mod">
          <ac:chgData name="John Parr" userId="17762727-1a87-4093-ae89-7db0c9676111" providerId="ADAL" clId="{5AD18CE4-311B-4FB2-A7AE-B063AAE73D3F}" dt="2022-06-18T02:32:04.915" v="112" actId="255"/>
          <ac:spMkLst>
            <pc:docMk/>
            <pc:sldMk cId="1645790018" sldId="256"/>
            <ac:spMk id="9" creationId="{F8A8B985-0D35-3AC7-AC8E-85326C78BE9B}"/>
          </ac:spMkLst>
        </pc:spChg>
        <pc:spChg chg="mod">
          <ac:chgData name="John Parr" userId="17762727-1a87-4093-ae89-7db0c9676111" providerId="ADAL" clId="{5AD18CE4-311B-4FB2-A7AE-B063AAE73D3F}" dt="2022-06-18T02:34:35.053" v="137" actId="20577"/>
          <ac:spMkLst>
            <pc:docMk/>
            <pc:sldMk cId="1645790018" sldId="256"/>
            <ac:spMk id="10" creationId="{08744486-CE62-B8C5-98AC-2F0865CCB70E}"/>
          </ac:spMkLst>
        </pc:spChg>
        <pc:spChg chg="mod">
          <ac:chgData name="John Parr" userId="17762727-1a87-4093-ae89-7db0c9676111" providerId="ADAL" clId="{5AD18CE4-311B-4FB2-A7AE-B063AAE73D3F}" dt="2022-06-18T02:35:01.341" v="142" actId="1076"/>
          <ac:spMkLst>
            <pc:docMk/>
            <pc:sldMk cId="1645790018" sldId="256"/>
            <ac:spMk id="11" creationId="{CA29D20B-285D-27A9-D82B-9836929E6ED8}"/>
          </ac:spMkLst>
        </pc:spChg>
        <pc:picChg chg="mod">
          <ac:chgData name="John Parr" userId="17762727-1a87-4093-ae89-7db0c9676111" providerId="ADAL" clId="{5AD18CE4-311B-4FB2-A7AE-B063AAE73D3F}" dt="2022-06-18T02:34:51.555" v="141" actId="1076"/>
          <ac:picMkLst>
            <pc:docMk/>
            <pc:sldMk cId="1645790018" sldId="256"/>
            <ac:picMk id="5" creationId="{AF023C0C-DB7D-F4EE-8B99-654B2EFC758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1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53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83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52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266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510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8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70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0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66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40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F023C0C-DB7D-F4EE-8B99-654B2EFC758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3" y="123314"/>
            <a:ext cx="9097510" cy="6611371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DC73E6ED-54A5-CACA-220B-C8D027DB270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4" y="123314"/>
            <a:ext cx="2873394" cy="2160000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027BF65B-A735-89D5-F407-2976620982E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46" y="4588472"/>
            <a:ext cx="2873394" cy="216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A8B985-0D35-3AC7-AC8E-85326C78BE9B}"/>
              </a:ext>
            </a:extLst>
          </p:cNvPr>
          <p:cNvSpPr txBox="1"/>
          <p:nvPr/>
        </p:nvSpPr>
        <p:spPr>
          <a:xfrm>
            <a:off x="2965968" y="123314"/>
            <a:ext cx="694003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Candara Light" panose="020E0502030303020204" pitchFamily="34" charset="0"/>
              </a:rPr>
              <a:t>Scouts in Action Month 2022</a:t>
            </a:r>
          </a:p>
          <a:p>
            <a:pPr algn="ctr"/>
            <a:r>
              <a:rPr lang="en-AU" sz="3200" b="1" dirty="0">
                <a:latin typeface="Candara Light" panose="020E0502030303020204" pitchFamily="34" charset="0"/>
              </a:rPr>
              <a:t>The Great Australian Scout Cook Off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744486-CE62-B8C5-98AC-2F0865CCB70E}"/>
              </a:ext>
            </a:extLst>
          </p:cNvPr>
          <p:cNvSpPr txBox="1"/>
          <p:nvPr/>
        </p:nvSpPr>
        <p:spPr>
          <a:xfrm>
            <a:off x="-73913" y="1077421"/>
            <a:ext cx="9906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  <a:t>Cook Off </a:t>
            </a:r>
            <a:b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</a:br>
            <a: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  <a:t>Winner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In the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  <a:br>
              <a:rPr lang="en-AU" b="1" dirty="0">
                <a:latin typeface="Candara Light" panose="020E0502030303020204" pitchFamily="34" charset="0"/>
              </a:rPr>
            </a:br>
            <a:r>
              <a:rPr lang="en-AU" sz="900" b="1" i="1" dirty="0">
                <a:latin typeface="Candara Light" panose="020E0502030303020204" pitchFamily="34" charset="0"/>
              </a:rPr>
              <a:t>Category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29D20B-285D-27A9-D82B-9836929E6ED8}"/>
              </a:ext>
            </a:extLst>
          </p:cNvPr>
          <p:cNvSpPr txBox="1"/>
          <p:nvPr/>
        </p:nvSpPr>
        <p:spPr>
          <a:xfrm>
            <a:off x="597159" y="6106857"/>
            <a:ext cx="457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Candara Light" panose="020E0502030303020204" pitchFamily="34" charset="0"/>
              </a:rPr>
              <a:t>_____________________________________</a:t>
            </a:r>
          </a:p>
          <a:p>
            <a:r>
              <a:rPr lang="en-AU" sz="900" dirty="0">
                <a:latin typeface="Candara Light" panose="020E0502030303020204" pitchFamily="34" charset="0"/>
              </a:rPr>
              <a:t> Head Judge							Date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3127B-6181-D0E3-C582-3E69C4BA2898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25400" cmpd="thinThick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79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33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Parr</dc:creator>
  <cp:lastModifiedBy>John Parr</cp:lastModifiedBy>
  <cp:revision>1</cp:revision>
  <dcterms:created xsi:type="dcterms:W3CDTF">2022-06-18T02:14:15Z</dcterms:created>
  <dcterms:modified xsi:type="dcterms:W3CDTF">2022-06-18T02:35:05Z</dcterms:modified>
</cp:coreProperties>
</file>