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1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053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83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52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6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10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7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0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0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66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9DFC-F182-49CB-85CA-5B26472399AE}" type="datetimeFigureOut">
              <a:rPr lang="en-AU" smtClean="0"/>
              <a:t>18/06/2022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97EFE-C6AF-40E3-BF70-3C9290E3E7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AF023C0C-DB7D-F4EE-8B99-654B2EFC758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3" y="123314"/>
            <a:ext cx="9097510" cy="6611371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C73E6ED-54A5-CACA-220B-C8D027DB270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4" y="123314"/>
            <a:ext cx="2873394" cy="2160000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027BF65B-A735-89D5-F407-2976620982E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346" y="4588472"/>
            <a:ext cx="2873394" cy="216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A8B985-0D35-3AC7-AC8E-85326C78BE9B}"/>
              </a:ext>
            </a:extLst>
          </p:cNvPr>
          <p:cNvSpPr txBox="1"/>
          <p:nvPr/>
        </p:nvSpPr>
        <p:spPr>
          <a:xfrm>
            <a:off x="2965968" y="123314"/>
            <a:ext cx="694003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Candara Light" panose="020E0502030303020204" pitchFamily="34" charset="0"/>
              </a:rPr>
              <a:t>Scouts in Action Month 2022</a:t>
            </a:r>
          </a:p>
          <a:p>
            <a:pPr algn="ctr"/>
            <a:r>
              <a:rPr lang="en-AU" sz="3200" b="1" dirty="0">
                <a:latin typeface="Candara Light" panose="020E0502030303020204" pitchFamily="34" charset="0"/>
              </a:rPr>
              <a:t>The Great Australian Scout Cook Off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744486-CE62-B8C5-98AC-2F0865CCB70E}"/>
              </a:ext>
            </a:extLst>
          </p:cNvPr>
          <p:cNvSpPr txBox="1"/>
          <p:nvPr/>
        </p:nvSpPr>
        <p:spPr>
          <a:xfrm>
            <a:off x="-73913" y="1077421"/>
            <a:ext cx="9906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Cook Off </a:t>
            </a:r>
            <a:b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</a:br>
            <a:r>
              <a:rPr lang="en-AU" sz="5400" b="1" dirty="0">
                <a:solidFill>
                  <a:srgbClr val="0070C0"/>
                </a:solidFill>
                <a:latin typeface="Candara Light" panose="020E0502030303020204" pitchFamily="34" charset="0"/>
              </a:rPr>
              <a:t>Smelled </a:t>
            </a:r>
            <a:r>
              <a:rPr lang="en-AU" sz="5400" b="1">
                <a:solidFill>
                  <a:srgbClr val="0070C0"/>
                </a:solidFill>
                <a:latin typeface="Candara Light" panose="020E0502030303020204" pitchFamily="34" charset="0"/>
              </a:rPr>
              <a:t>Amazing Award</a:t>
            </a:r>
            <a:endParaRPr lang="en-AU" sz="5400" b="1" dirty="0">
              <a:solidFill>
                <a:srgbClr val="0070C0"/>
              </a:solidFill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In the</a:t>
            </a: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endParaRPr lang="en-AU" b="1" dirty="0">
              <a:latin typeface="Candara Light" panose="020E0502030303020204" pitchFamily="34" charset="0"/>
            </a:endParaRPr>
          </a:p>
          <a:p>
            <a:pPr algn="ctr"/>
            <a:r>
              <a:rPr lang="en-AU" b="1" dirty="0">
                <a:latin typeface="Candara Light" panose="020E0502030303020204" pitchFamily="34" charset="0"/>
              </a:rPr>
              <a:t>______________________________________________</a:t>
            </a:r>
            <a:br>
              <a:rPr lang="en-AU" b="1" dirty="0">
                <a:latin typeface="Candara Light" panose="020E0502030303020204" pitchFamily="34" charset="0"/>
              </a:rPr>
            </a:br>
            <a:r>
              <a:rPr lang="en-AU" sz="900" b="1" i="1" dirty="0">
                <a:latin typeface="Candara Light" panose="020E0502030303020204" pitchFamily="34" charset="0"/>
              </a:rPr>
              <a:t>Category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29D20B-285D-27A9-D82B-9836929E6ED8}"/>
              </a:ext>
            </a:extLst>
          </p:cNvPr>
          <p:cNvSpPr txBox="1"/>
          <p:nvPr/>
        </p:nvSpPr>
        <p:spPr>
          <a:xfrm>
            <a:off x="597159" y="6106857"/>
            <a:ext cx="457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Candara Light" panose="020E0502030303020204" pitchFamily="34" charset="0"/>
              </a:rPr>
              <a:t>_____________________________________</a:t>
            </a:r>
          </a:p>
          <a:p>
            <a:r>
              <a:rPr lang="en-AU" sz="900" dirty="0">
                <a:latin typeface="Candara Light" panose="020E0502030303020204" pitchFamily="34" charset="0"/>
              </a:rPr>
              <a:t> Head Judge							Date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3127B-6181-D0E3-C582-3E69C4BA2898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25400" cmpd="thinThick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57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35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Parr</dc:creator>
  <cp:lastModifiedBy>John Parr</cp:lastModifiedBy>
  <cp:revision>4</cp:revision>
  <dcterms:created xsi:type="dcterms:W3CDTF">2022-06-18T02:14:15Z</dcterms:created>
  <dcterms:modified xsi:type="dcterms:W3CDTF">2022-06-18T02:37:50Z</dcterms:modified>
</cp:coreProperties>
</file>