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54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91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53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183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6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852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266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510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783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708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107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466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940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AF023C0C-DB7D-F4EE-8B99-654B2EFC758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53" y="123314"/>
            <a:ext cx="9097510" cy="6611371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DC73E6ED-54A5-CACA-220B-C8D027DB270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4" y="123314"/>
            <a:ext cx="2873394" cy="2160000"/>
          </a:xfrm>
          <a:prstGeom prst="rect">
            <a:avLst/>
          </a:prstGeom>
        </p:spPr>
      </p:pic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027BF65B-A735-89D5-F407-2976620982E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46" y="4588472"/>
            <a:ext cx="2873394" cy="216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A8B985-0D35-3AC7-AC8E-85326C78BE9B}"/>
              </a:ext>
            </a:extLst>
          </p:cNvPr>
          <p:cNvSpPr txBox="1"/>
          <p:nvPr/>
        </p:nvSpPr>
        <p:spPr>
          <a:xfrm>
            <a:off x="2965968" y="123314"/>
            <a:ext cx="6940032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latin typeface="Candara Light" panose="020E0502030303020204" pitchFamily="34" charset="0"/>
              </a:rPr>
              <a:t>Scouts in Action Month 2022</a:t>
            </a:r>
          </a:p>
          <a:p>
            <a:pPr algn="ctr"/>
            <a:r>
              <a:rPr lang="en-AU" sz="3200" b="1" dirty="0">
                <a:latin typeface="Candara Light" panose="020E0502030303020204" pitchFamily="34" charset="0"/>
              </a:rPr>
              <a:t>The Great Australian Scout Cook Off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744486-CE62-B8C5-98AC-2F0865CCB70E}"/>
              </a:ext>
            </a:extLst>
          </p:cNvPr>
          <p:cNvSpPr txBox="1"/>
          <p:nvPr/>
        </p:nvSpPr>
        <p:spPr>
          <a:xfrm>
            <a:off x="-73913" y="1077421"/>
            <a:ext cx="99060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>
                <a:solidFill>
                  <a:srgbClr val="0070C0"/>
                </a:solidFill>
                <a:latin typeface="Candara Light" panose="020E0502030303020204" pitchFamily="34" charset="0"/>
              </a:rPr>
              <a:t>Cook Off </a:t>
            </a:r>
            <a:br>
              <a:rPr lang="en-AU" sz="5400" b="1">
                <a:solidFill>
                  <a:srgbClr val="0070C0"/>
                </a:solidFill>
                <a:latin typeface="Candara Light" panose="020E0502030303020204" pitchFamily="34" charset="0"/>
              </a:rPr>
            </a:br>
            <a:r>
              <a:rPr lang="en-AU" sz="5400" b="1">
                <a:solidFill>
                  <a:srgbClr val="0070C0"/>
                </a:solidFill>
                <a:latin typeface="Candara Light" panose="020E0502030303020204" pitchFamily="34" charset="0"/>
              </a:rPr>
              <a:t>Runner Up</a:t>
            </a:r>
            <a:endParaRPr lang="en-AU" sz="5400" b="1" dirty="0">
              <a:solidFill>
                <a:srgbClr val="0070C0"/>
              </a:solidFill>
              <a:latin typeface="Candara Light" panose="020E0502030303020204" pitchFamily="34" charset="0"/>
            </a:endParaRP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r>
              <a:rPr lang="en-AU" b="1" dirty="0">
                <a:latin typeface="Candara Light" panose="020E0502030303020204" pitchFamily="34" charset="0"/>
              </a:rPr>
              <a:t>______________________________________________</a:t>
            </a: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r>
              <a:rPr lang="en-AU" b="1" dirty="0">
                <a:latin typeface="Candara Light" panose="020E0502030303020204" pitchFamily="34" charset="0"/>
              </a:rPr>
              <a:t>In the</a:t>
            </a: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r>
              <a:rPr lang="en-AU" b="1" dirty="0">
                <a:latin typeface="Candara Light" panose="020E0502030303020204" pitchFamily="34" charset="0"/>
              </a:rPr>
              <a:t>______________________________________________</a:t>
            </a:r>
            <a:br>
              <a:rPr lang="en-AU" b="1" dirty="0">
                <a:latin typeface="Candara Light" panose="020E0502030303020204" pitchFamily="34" charset="0"/>
              </a:rPr>
            </a:br>
            <a:r>
              <a:rPr lang="en-AU" sz="900" b="1" i="1" dirty="0">
                <a:latin typeface="Candara Light" panose="020E0502030303020204" pitchFamily="34" charset="0"/>
              </a:rPr>
              <a:t>Category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29D20B-285D-27A9-D82B-9836929E6ED8}"/>
              </a:ext>
            </a:extLst>
          </p:cNvPr>
          <p:cNvSpPr txBox="1"/>
          <p:nvPr/>
        </p:nvSpPr>
        <p:spPr>
          <a:xfrm>
            <a:off x="597159" y="6106857"/>
            <a:ext cx="457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Candara Light" panose="020E0502030303020204" pitchFamily="34" charset="0"/>
              </a:rPr>
              <a:t>_____________________________________</a:t>
            </a:r>
          </a:p>
          <a:p>
            <a:r>
              <a:rPr lang="en-AU" sz="900" dirty="0">
                <a:latin typeface="Candara Light" panose="020E0502030303020204" pitchFamily="34" charset="0"/>
              </a:rPr>
              <a:t> Head Judge							Date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3127B-6181-D0E3-C582-3E69C4BA2898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25400" cmpd="thinThick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5790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34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Parr</dc:creator>
  <cp:lastModifiedBy>John Parr</cp:lastModifiedBy>
  <cp:revision>2</cp:revision>
  <dcterms:created xsi:type="dcterms:W3CDTF">2022-06-18T02:14:15Z</dcterms:created>
  <dcterms:modified xsi:type="dcterms:W3CDTF">2022-06-18T02:35:55Z</dcterms:modified>
</cp:coreProperties>
</file>